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p:scale>
          <a:sx n="48" d="100"/>
          <a:sy n="48" d="100"/>
        </p:scale>
        <p:origin x="864" y="216"/>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06086" y="12750255"/>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389724" y="8747479"/>
            <a:ext cx="6796672" cy="4154984"/>
          </a:xfrm>
          <a:prstGeom prst="rect">
            <a:avLst/>
          </a:prstGeom>
          <a:noFill/>
        </p:spPr>
        <p:txBody>
          <a:bodyPr wrap="square" rtlCol="0">
            <a:spAutoFit/>
          </a:bodyPr>
          <a:lstStyle/>
          <a:p>
            <a:r>
              <a:rPr lang="en-US" sz="2400" b="1" dirty="0" err="1">
                <a:latin typeface="Courier New" panose="02070309020205020404" pitchFamily="49" charset="0"/>
                <a:cs typeface="Courier New" panose="02070309020205020404" pitchFamily="49" charset="0"/>
              </a:rPr>
              <a:t>MaxMass</a:t>
            </a:r>
            <a:r>
              <a:rPr lang="en-US" sz="24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4645" y="8416119"/>
            <a:ext cx="4131420" cy="4131420"/>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9389724" y="3675953"/>
            <a:ext cx="6796672" cy="4154984"/>
          </a:xfrm>
          <a:prstGeom prst="rect">
            <a:avLst/>
          </a:prstGeom>
          <a:noFill/>
        </p:spPr>
        <p:txBody>
          <a:bodyPr wrap="square" rtlCol="0">
            <a:spAutoFit/>
          </a:bodyPr>
          <a:lstStyle/>
          <a:p>
            <a:r>
              <a:rPr lang="en-US" sz="24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5155065" y="3939556"/>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57911" y="4808580"/>
            <a:ext cx="1297597" cy="246221"/>
          </a:xfrm>
          <a:prstGeom prst="rect">
            <a:avLst/>
          </a:prstGeom>
        </p:spPr>
        <p:txBody>
          <a:bodyPr wrap="square">
            <a:spAutoFit/>
          </a:bodyPr>
          <a:lstStyle/>
          <a:p>
            <a:r>
              <a:rPr lang="en-US" sz="1000" dirty="0"/>
              <a:t>KL-divergence:0.22</a:t>
            </a:r>
          </a:p>
        </p:txBody>
      </p:sp>
      <p:sp>
        <p:nvSpPr>
          <p:cNvPr id="54" name="Rectangle 53">
            <a:extLst>
              <a:ext uri="{FF2B5EF4-FFF2-40B4-BE49-F238E27FC236}">
                <a16:creationId xmlns:a16="http://schemas.microsoft.com/office/drawing/2014/main" id="{027F2177-9FD7-A042-8EBA-4948B957BFE1}"/>
              </a:ext>
            </a:extLst>
          </p:cNvPr>
          <p:cNvSpPr/>
          <p:nvPr/>
        </p:nvSpPr>
        <p:spPr>
          <a:xfrm>
            <a:off x="17134405" y="4812210"/>
            <a:ext cx="1297597" cy="246221"/>
          </a:xfrm>
          <a:prstGeom prst="rect">
            <a:avLst/>
          </a:prstGeom>
        </p:spPr>
        <p:txBody>
          <a:bodyPr wrap="square">
            <a:spAutoFit/>
          </a:bodyPr>
          <a:lstStyle/>
          <a:p>
            <a:r>
              <a:rPr lang="en-US" sz="1000" dirty="0"/>
              <a:t>KL-divergence: 0.036</a:t>
            </a:r>
          </a:p>
        </p:txBody>
      </p:sp>
      <p:sp>
        <p:nvSpPr>
          <p:cNvPr id="55" name="Rectangle 54">
            <a:extLst>
              <a:ext uri="{FF2B5EF4-FFF2-40B4-BE49-F238E27FC236}">
                <a16:creationId xmlns:a16="http://schemas.microsoft.com/office/drawing/2014/main" id="{998AAD4C-3BCB-5A44-AACB-82D37049F9FC}"/>
              </a:ext>
            </a:extLst>
          </p:cNvPr>
          <p:cNvSpPr/>
          <p:nvPr/>
        </p:nvSpPr>
        <p:spPr>
          <a:xfrm>
            <a:off x="15114252" y="6950408"/>
            <a:ext cx="1297597" cy="246221"/>
          </a:xfrm>
          <a:prstGeom prst="rect">
            <a:avLst/>
          </a:prstGeom>
        </p:spPr>
        <p:txBody>
          <a:bodyPr wrap="square">
            <a:spAutoFit/>
          </a:bodyPr>
          <a:lstStyle/>
          <a:p>
            <a:r>
              <a:rPr lang="en-US" sz="1000" dirty="0"/>
              <a:t>KL-divergence: 0.21</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945562"/>
            <a:ext cx="1333620" cy="246221"/>
          </a:xfrm>
          <a:prstGeom prst="rect">
            <a:avLst/>
          </a:prstGeom>
        </p:spPr>
        <p:txBody>
          <a:bodyPr wrap="square">
            <a:spAutoFit/>
          </a:bodyPr>
          <a:lstStyle/>
          <a:p>
            <a:r>
              <a:rPr lang="en-US" sz="1000" dirty="0"/>
              <a:t>KL-divergence: 0.0087</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3476" t="4123" r="4759" b="31272"/>
          <a:stretch/>
        </p:blipFill>
        <p:spPr>
          <a:xfrm>
            <a:off x="10309849" y="3807505"/>
            <a:ext cx="4985847" cy="4542554"/>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59154" y="13364341"/>
            <a:ext cx="15955906" cy="1631216"/>
          </a:xfrm>
          <a:prstGeom prst="rect">
            <a:avLst/>
          </a:prstGeom>
        </p:spPr>
        <p:txBody>
          <a:bodyPr wrap="square">
            <a:spAutoFit/>
          </a:bodyPr>
          <a:lstStyle/>
          <a:p>
            <a:pPr lvl="0" defTabSz="914400">
              <a:defRPr/>
            </a:pPr>
            <a:r>
              <a:rPr lang="en-US" sz="20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000" kern="0" dirty="0" err="1">
                <a:solidFill>
                  <a:prstClr val="black"/>
                </a:solidFill>
                <a:latin typeface="Courier New" panose="02070309020205020404" pitchFamily="49" charset="0"/>
                <a:cs typeface="Courier New" panose="02070309020205020404" pitchFamily="49" charset="0"/>
              </a:rPr>
              <a:t>MaxMass</a:t>
            </a:r>
            <a:r>
              <a:rPr lang="en-US" sz="2000" kern="0" dirty="0">
                <a:solidFill>
                  <a:prstClr val="black"/>
                </a:solidFill>
              </a:rPr>
              <a:t> to other organisms such as </a:t>
            </a:r>
            <a:r>
              <a:rPr lang="en-US" sz="2000" i="1" kern="0" dirty="0">
                <a:solidFill>
                  <a:prstClr val="black"/>
                </a:solidFill>
              </a:rPr>
              <a:t>Pseudomonas </a:t>
            </a:r>
            <a:r>
              <a:rPr lang="en-US" sz="2000" i="1" kern="0" dirty="0" err="1">
                <a:solidFill>
                  <a:prstClr val="black"/>
                </a:solidFill>
              </a:rPr>
              <a:t>flourescens</a:t>
            </a:r>
            <a:r>
              <a:rPr lang="en-US" sz="2000" i="1" kern="0" dirty="0">
                <a:solidFill>
                  <a:prstClr val="black"/>
                </a:solidFill>
              </a:rPr>
              <a:t>, </a:t>
            </a:r>
            <a:r>
              <a:rPr lang="en-US" sz="2000" i="1" kern="0" dirty="0" err="1">
                <a:solidFill>
                  <a:prstClr val="black"/>
                </a:solidFill>
              </a:rPr>
              <a:t>Shewanella</a:t>
            </a:r>
            <a:r>
              <a:rPr lang="en-US" sz="2000" i="1" kern="0" dirty="0">
                <a:solidFill>
                  <a:prstClr val="black"/>
                </a:solidFill>
              </a:rPr>
              <a:t> </a:t>
            </a:r>
            <a:r>
              <a:rPr lang="en-US" sz="2000" i="1" kern="0" dirty="0" err="1">
                <a:solidFill>
                  <a:prstClr val="black"/>
                </a:solidFill>
              </a:rPr>
              <a:t>oneidensis</a:t>
            </a:r>
            <a:r>
              <a:rPr lang="en-US" sz="2000" i="1" kern="0" dirty="0">
                <a:solidFill>
                  <a:prstClr val="black"/>
                </a:solidFill>
              </a:rPr>
              <a:t> </a:t>
            </a:r>
            <a:r>
              <a:rPr lang="en-US" sz="2000" kern="0" dirty="0">
                <a:solidFill>
                  <a:prstClr val="black"/>
                </a:solidFill>
              </a:rPr>
              <a:t>MR-1 and </a:t>
            </a:r>
            <a:r>
              <a:rPr lang="en-US" sz="2000" i="1" kern="0" dirty="0">
                <a:solidFill>
                  <a:prstClr val="black"/>
                </a:solidFill>
              </a:rPr>
              <a:t>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4130" t="4033" r="3117" b="31521"/>
          <a:stretch/>
        </p:blipFill>
        <p:spPr>
          <a:xfrm>
            <a:off x="10237280" y="8080943"/>
            <a:ext cx="5151945" cy="4632486"/>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727234" y="15105512"/>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1503</TotalTime>
  <Words>663</Words>
  <Application>Microsoft Macintosh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91</cp:revision>
  <cp:lastPrinted>2019-01-15T20:09:24Z</cp:lastPrinted>
  <dcterms:created xsi:type="dcterms:W3CDTF">2012-11-30T02:20:55Z</dcterms:created>
  <dcterms:modified xsi:type="dcterms:W3CDTF">2019-01-17T11:29:38Z</dcterms:modified>
</cp:coreProperties>
</file>